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8" r:id="rId5"/>
    <p:sldMasterId id="2147483659" r:id="rId6"/>
    <p:sldMasterId id="2147483661" r:id="rId7"/>
    <p:sldMasterId id="2147483674" r:id="rId8"/>
  </p:sldMasterIdLst>
  <p:notesMasterIdLst>
    <p:notesMasterId r:id="rId10"/>
  </p:notesMasterIdLst>
  <p:handoutMasterIdLst>
    <p:handoutMasterId r:id="rId20"/>
  </p:handoutMasterIdLst>
  <p:sldIdLst>
    <p:sldId id="263" r:id="rId9"/>
    <p:sldId id="508" r:id="rId11"/>
    <p:sldId id="560" r:id="rId12"/>
    <p:sldId id="561" r:id="rId13"/>
    <p:sldId id="522" r:id="rId14"/>
    <p:sldId id="548" r:id="rId15"/>
    <p:sldId id="551" r:id="rId16"/>
    <p:sldId id="552" r:id="rId17"/>
    <p:sldId id="549" r:id="rId18"/>
    <p:sldId id="562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97" autoAdjust="0"/>
    <p:restoredTop sz="93321" autoAdjust="0"/>
  </p:normalViewPr>
  <p:slideViewPr>
    <p:cSldViewPr>
      <p:cViewPr varScale="1">
        <p:scale>
          <a:sx n="65" d="100"/>
          <a:sy n="65" d="100"/>
        </p:scale>
        <p:origin x="-780" y="-114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5" Type="http://schemas.openxmlformats.org/officeDocument/2006/relationships/theme" Target="../theme/theme6.xml"/><Relationship Id="rId14" Type="http://schemas.openxmlformats.org/officeDocument/2006/relationships/image" Target="../media/image2.jpe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7.xml"/><Relationship Id="rId15" Type="http://schemas.openxmlformats.org/officeDocument/2006/relationships/image" Target="../media/image6.jpeg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711624" y="3212976"/>
            <a:ext cx="7560840" cy="7918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请假离校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学生端操作手册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如何查看系统消息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428736"/>
            <a:ext cx="845345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7953388" y="4286256"/>
            <a:ext cx="500066" cy="50006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21090" y="428625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4892" y="1500174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位置可以看到当前未读消息，点击此处可以查看消息内容。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当请假被审核通过时会提示消息，告知已审核通过。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当假期结束后第二天会收到消息，提醒销假。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通过校园官网，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位置进入到智慧法大登录页面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智慧法大本科生用户名密码为</a:t>
            </a:r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urp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用户名密码，研究生用户名为学号，密码为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身份证后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。如无法登陆，可通过邮箱找回密码或者带证件到网络部重置，昌平校区为格物楼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310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，学院路校区为新一号公寓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107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学工系统如何访问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81950" y="1285860"/>
            <a:ext cx="38814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进入智慧法大统一平台后，选择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位置“学工系统”，点击进入学工系统。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208" y="1285860"/>
            <a:ext cx="7643866" cy="45520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381356" y="2786058"/>
            <a:ext cx="1500198" cy="57150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81554" y="278605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如何进入请假离校应用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进入学工系统后，在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位置点击请假离校图标，进入请假离校页面。或点击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【2】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处查看所有可用的应用。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71546"/>
            <a:ext cx="77060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953124" y="3000372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96132" y="300037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38546" y="1142984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81554" y="114298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如何请假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500174"/>
            <a:ext cx="452436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进入学生请假应用中，在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位置，点击我要请假，进入填写请假信息页面。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126" y="1156047"/>
            <a:ext cx="7634299" cy="46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0" y="2815554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43008" y="2815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如何填写请假信息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3322" y="1500174"/>
            <a:ext cx="45243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进入请假信息填写页面后，填写请假性质、请假类型（病假、事假）、请假日期、请假事由，填写完成后点击保存按钮。完成请假。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请假日期选择可在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位置点击日期选中，被选中的日志会加深标注。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208" y="1182342"/>
            <a:ext cx="7096132" cy="50327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2738414" y="3857628"/>
            <a:ext cx="142876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67174" y="385762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如何申请销假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67637" y="1285860"/>
            <a:ext cx="42862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假期结束后登录系统在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位置点击“申请销假”按钮，弹出申请销假成功，即完成申请。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当学生上次请假未申请销假时，学生不能再次申请请假。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9" y="928670"/>
            <a:ext cx="7667635" cy="50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809588" y="2928934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9654" y="292893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0</TotalTime>
  <Words>606</Words>
  <Application>WPS 演示</Application>
  <PresentationFormat>自定义</PresentationFormat>
  <Paragraphs>63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方正黑体简体</vt:lpstr>
      <vt:lpstr>Arial Unicode MS</vt:lpstr>
      <vt:lpstr>Calibri Light</vt:lpstr>
      <vt:lpstr>Calibri</vt:lpstr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中国政法大学-请假离校-学生端操作手册</vt:lpstr>
      <vt:lpstr>学工系统浏览器兼容</vt:lpstr>
      <vt:lpstr>智慧法大如何访问</vt:lpstr>
      <vt:lpstr>智慧法大如何登录</vt:lpstr>
      <vt:lpstr>学工系统如何访问</vt:lpstr>
      <vt:lpstr>如何进入请假离校应用</vt:lpstr>
      <vt:lpstr>PowerPoint 演示文稿</vt:lpstr>
      <vt:lpstr>PowerPoint 演示文稿</vt:lpstr>
      <vt:lpstr>如何申请销假</vt:lpstr>
      <vt:lpstr>如何查看系统消息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zhang</cp:lastModifiedBy>
  <cp:revision>1431</cp:revision>
  <dcterms:created xsi:type="dcterms:W3CDTF">2011-07-28T07:14:00Z</dcterms:created>
  <dcterms:modified xsi:type="dcterms:W3CDTF">2017-12-19T08:04:50Z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