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80" r:id="rId5"/>
    <p:sldId id="283" r:id="rId6"/>
    <p:sldId id="28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94" y="-114"/>
      </p:cViewPr>
      <p:guideLst>
        <p:guide orient="horz" pos="2128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49C5-AF4C-479B-B28B-CCCA88C70E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5AD7-2B68-43C1-A3C6-49C494937BB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china.cn/attachement/jpg/site1007/20130620/001ec949ff5c132cf4994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692472"/>
            <a:ext cx="12196916" cy="7550472"/>
          </a:xfrm>
          <a:prstGeom prst="rect">
            <a:avLst/>
          </a:prstGeom>
          <a:noFill/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63298" y="5746174"/>
            <a:ext cx="6079218" cy="584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【微博：暖色君】墨体-细" panose="020F0400000000000000" pitchFamily="34" charset="-122"/>
                <a:ea typeface="【微博：暖色君】墨体-细" panose="020F0400000000000000" pitchFamily="34" charset="-122"/>
                <a:cs typeface="【微博：暖色君】墨体-细" panose="020F0400000000000000" pitchFamily="34" charset="-122"/>
              </a:rPr>
              <a:t>北京东晨润科技安全技术服务有限公司</a:t>
            </a:r>
            <a:endParaRPr lang="en-US" altLang="zh-CN" sz="1600" b="1" dirty="0">
              <a:solidFill>
                <a:schemeClr val="bg1"/>
              </a:solidFill>
              <a:latin typeface="【微博：暖色君】墨体-细" panose="020F0400000000000000" pitchFamily="34" charset="-122"/>
              <a:ea typeface="【微博：暖色君】墨体-细" panose="020F0400000000000000" pitchFamily="34" charset="-122"/>
              <a:cs typeface="【微博：暖色君】墨体-细" panose="020F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44290" y="3860800"/>
            <a:ext cx="515239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【微博：暖色君】墨体-细" panose="020F0400000000000000" pitchFamily="34" charset="-122"/>
                <a:ea typeface="【微博：暖色君】墨体-细" panose="020F0400000000000000" pitchFamily="34" charset="-122"/>
                <a:cs typeface="【微博：暖色君】墨体-细" panose="020F0400000000000000" pitchFamily="34" charset="-122"/>
              </a:rPr>
              <a:t>消防科普体验</a:t>
            </a:r>
            <a:r>
              <a:rPr lang="zh-CN" altLang="en-US" sz="3600" b="1" dirty="0">
                <a:solidFill>
                  <a:schemeClr val="bg1"/>
                </a:solidFill>
                <a:latin typeface="【微博：暖色君】墨体-细" panose="020F0400000000000000" pitchFamily="34" charset="-122"/>
                <a:ea typeface="【微博：暖色君】墨体-细" panose="020F0400000000000000" pitchFamily="34" charset="-122"/>
                <a:cs typeface="【微博：暖色君】墨体-细" panose="020F0400000000000000" pitchFamily="34" charset="-122"/>
              </a:rPr>
              <a:t>项目介绍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5" name="图片 14" descr="图片1"/>
          <p:cNvPicPr>
            <a:picLocks noChangeAspect="1"/>
          </p:cNvPicPr>
          <p:nvPr/>
        </p:nvPicPr>
        <p:blipFill>
          <a:blip r:embed="rId2"/>
          <a:srcRect r="71047"/>
          <a:stretch>
            <a:fillRect/>
          </a:stretch>
        </p:blipFill>
        <p:spPr>
          <a:xfrm>
            <a:off x="5845967" y="5154305"/>
            <a:ext cx="500066" cy="631190"/>
          </a:xfrm>
          <a:prstGeom prst="rect">
            <a:avLst/>
          </a:prstGeom>
        </p:spPr>
      </p:pic>
      <p:pic>
        <p:nvPicPr>
          <p:cNvPr id="22532" name="Picture 4" descr="http://p2.so.qhimgs1.com/bdr/_240_/t0168e0749c35a390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021" y="1601992"/>
            <a:ext cx="1421427" cy="142142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5675" y="3053080"/>
            <a:ext cx="62534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</a:rPr>
              <a:t>中国政法大学研究生新生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263" y="2811939"/>
            <a:ext cx="3241040" cy="12341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【微博：暖色君】墨体-细" panose="020F0400000000000000" pitchFamily="34" charset="-122"/>
                <a:ea typeface="【微博：暖色君】墨体-细" panose="020F0400000000000000" pitchFamily="34" charset="-122"/>
                <a:cs typeface="【微博：暖色君】墨体-细" panose="020F0400000000000000" pitchFamily="34" charset="-122"/>
              </a:rPr>
              <a:t>科普体验活动</a:t>
            </a:r>
            <a:br>
              <a:rPr lang="en-US" altLang="zh-CN" sz="3600" dirty="0">
                <a:solidFill>
                  <a:srgbClr val="C00000"/>
                </a:solidFill>
                <a:latin typeface="【微博：暖色君】墨体-细" panose="020F0400000000000000" pitchFamily="34" charset="-122"/>
                <a:ea typeface="【微博：暖色君】墨体-细" panose="020F0400000000000000" pitchFamily="34" charset="-122"/>
                <a:cs typeface="【微博：暖色君】墨体-细" panose="020F0400000000000000" pitchFamily="34" charset="-122"/>
              </a:rPr>
            </a:br>
            <a:r>
              <a:rPr lang="zh-CN" altLang="en-US" sz="3600" dirty="0">
                <a:solidFill>
                  <a:srgbClr val="C00000"/>
                </a:solidFill>
                <a:latin typeface="【微博：暖色君】墨体-细" panose="020F0400000000000000" pitchFamily="34" charset="-122"/>
                <a:ea typeface="【微博：暖色君】墨体-细" panose="020F0400000000000000" pitchFamily="34" charset="-122"/>
                <a:cs typeface="【微博：暖色君】墨体-细" panose="020F0400000000000000" pitchFamily="34" charset="-122"/>
              </a:rPr>
              <a:t>组成</a:t>
            </a:r>
            <a:endParaRPr lang="zh-CN" altLang="en-US" sz="3600" dirty="0">
              <a:solidFill>
                <a:srgbClr val="C00000"/>
              </a:solidFill>
              <a:latin typeface="【微博：暖色君】墨体-细" panose="020F0400000000000000" pitchFamily="34" charset="-122"/>
              <a:ea typeface="【微博：暖色君】墨体-细" panose="020F0400000000000000" pitchFamily="34" charset="-122"/>
              <a:cs typeface="【微博：暖色君】墨体-细" panose="020F04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896360" y="1259840"/>
            <a:ext cx="0" cy="42367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808219" y="1259841"/>
          <a:ext cx="6413955" cy="311728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84155"/>
                <a:gridCol w="2180745"/>
                <a:gridCol w="2180745"/>
                <a:gridCol w="684155"/>
                <a:gridCol w="684155"/>
              </a:tblGrid>
              <a:tr h="3851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序号</a:t>
                      </a:r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项目分区</a:t>
                      </a:r>
                      <a:endParaRPr lang="zh-CN" altLang="en-US" sz="1100" b="0" i="0" u="none" strike="noStrike">
                        <a:solidFill>
                          <a:schemeClr val="bg1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项目内容</a:t>
                      </a:r>
                      <a:endParaRPr lang="zh-CN" altLang="en-US" sz="1100" b="0" i="0" u="none" strike="noStrike">
                        <a:solidFill>
                          <a:schemeClr val="bg1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数量</a:t>
                      </a:r>
                      <a:endParaRPr lang="zh-CN" altLang="en-US" sz="1100" b="0" i="0" u="none" strike="noStrike">
                        <a:solidFill>
                          <a:schemeClr val="bg1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单位</a:t>
                      </a:r>
                      <a:endParaRPr lang="zh-CN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21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【微博：暖色君】墨体-细" panose="020F0400000000000000" pitchFamily="34" charset="-122"/>
                          <a:ea typeface="【微博：暖色君】墨体-细" panose="020F0400000000000000" pitchFamily="34" charset="-122"/>
                        </a:rPr>
                        <a:t>VR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【微博：暖色君】墨体-细" panose="020F0400000000000000" pitchFamily="34" charset="-122"/>
                          <a:ea typeface="【微博：暖色君】墨体-细" panose="020F0400000000000000" pitchFamily="34" charset="-122"/>
                        </a:rPr>
                        <a:t>体验区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【微博：暖色君】墨体-细" panose="020F0400000000000000" pitchFamily="34" charset="-122"/>
                          <a:ea typeface="【微博：暖色君】墨体-细" panose="020F0400000000000000" pitchFamily="34" charset="-122"/>
                        </a:rPr>
                        <a:t>消防类情景真实模拟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【微博：暖色君】墨体-细" panose="020F0400000000000000" pitchFamily="34" charset="-122"/>
                          <a:ea typeface="【微博：暖色君】墨体-细" panose="020F0400000000000000" pitchFamily="34" charset="-122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套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" marR="7620" marT="7620" marB="0" anchor="ctr"/>
                </a:tc>
              </a:tr>
              <a:tr h="385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灭火体验区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灭火移动体验屋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" marR="7620" marT="7620" marB="0" anchor="ctr"/>
                </a:tc>
              </a:tr>
              <a:tr h="385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智能仿真模拟灭火装置”火宝“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 smtClean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" marR="7620" marT="7620" marB="0" anchor="ctr"/>
                </a:tc>
              </a:tr>
              <a:tr h="3851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逃生体验区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烟热环境模拟逃生帐篷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7620" marR="7620" marT="7620" marB="0" anchor="ctr"/>
                </a:tc>
              </a:tr>
              <a:tr h="1155468">
                <a:tc gridSpan="5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【微博：暖色君】墨体-细" panose="020F0400000000000000" pitchFamily="34" charset="-122"/>
                        <a:ea typeface="【微博：暖色君】墨体-细" panose="020F0400000000000000" pitchFamily="34" charset="-122"/>
                      </a:endParaRPr>
                    </a:p>
                  </a:txBody>
                  <a:tcPr marL="7620" marR="7620" marT="7620" marB="0" anchor="ctr"/>
                </a:tc>
                <a:tc hMerge="1">
                  <a:tcPr marL="7620" marR="7620" marT="7620" marB="0" anchor="ctr"/>
                </a:tc>
                <a:tc hMerge="1">
                  <a:tcPr marL="7620" marR="7620" marT="7620" marB="0" anchor="ctr"/>
                </a:tc>
                <a:tc hMerge="1">
                  <a:tcPr marL="7620" marR="7620" marT="7620" marB="0" anchor="ctr"/>
                </a:tc>
                <a:tc hMerge="1"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8697251" y="109870"/>
            <a:ext cx="3388069" cy="645981"/>
            <a:chOff x="8497135" y="109870"/>
            <a:chExt cx="3388069" cy="645981"/>
          </a:xfrm>
        </p:grpSpPr>
        <p:pic>
          <p:nvPicPr>
            <p:cNvPr id="21" name="图片 20" descr="图片1"/>
            <p:cNvPicPr>
              <a:picLocks noChangeAspect="1"/>
            </p:cNvPicPr>
            <p:nvPr/>
          </p:nvPicPr>
          <p:blipFill>
            <a:blip r:embed="rId1"/>
            <a:srcRect r="71047"/>
            <a:stretch>
              <a:fillRect/>
            </a:stretch>
          </p:blipFill>
          <p:spPr>
            <a:xfrm>
              <a:off x="8497135" y="109870"/>
              <a:ext cx="511784" cy="645981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008919" y="201731"/>
              <a:ext cx="2876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北京东晨润科技有限公司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北京东晨润安全技术服务有限公司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57838" y="236461"/>
            <a:ext cx="666755" cy="574787"/>
          </a:xfrm>
          <a:prstGeom prst="triangle">
            <a:avLst>
              <a:gd name="adj" fmla="val 634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rcRect r="71047"/>
          <a:stretch>
            <a:fillRect/>
          </a:stretch>
        </p:blipFill>
        <p:spPr>
          <a:xfrm>
            <a:off x="190458" y="5825936"/>
            <a:ext cx="666755" cy="8415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2464" y="6096019"/>
            <a:ext cx="4349909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北京东晨润安全技术服务有限公司</a:t>
            </a:r>
            <a:endParaRPr lang="zh-CN" altLang="en-US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964" y="285729"/>
            <a:ext cx="2708433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/>
            <a:r>
              <a:rPr lang="zh-CN" altLang="en-US" sz="3200" b="1" dirty="0" smtClean="0">
                <a:solidFill>
                  <a:schemeClr val="accent1"/>
                </a:solidFill>
              </a:rPr>
              <a:t>项目服务内容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1963" y="1428736"/>
            <a:ext cx="2554539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zh-CN" altLang="en-US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烟热环境模拟逃生帐篷</a:t>
            </a:r>
            <a:endParaRPr lang="zh-CN" altLang="en-US" sz="16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8" name="图片 7" descr="1060177979"/>
          <p:cNvPicPr/>
          <p:nvPr/>
        </p:nvPicPr>
        <p:blipFill>
          <a:blip r:embed="rId2" cstate="print"/>
          <a:srcRect l="7999" t="14459" r="4006" b="10351"/>
          <a:stretch>
            <a:fillRect/>
          </a:stretch>
        </p:blipFill>
        <p:spPr>
          <a:xfrm>
            <a:off x="761963" y="2678539"/>
            <a:ext cx="8191557" cy="3226979"/>
          </a:xfrm>
          <a:prstGeom prst="rect">
            <a:avLst/>
          </a:prstGeom>
        </p:spPr>
      </p:pic>
      <p:pic>
        <p:nvPicPr>
          <p:cNvPr id="9" name="图片 8" descr="QQ图片201504282052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7742" y="246061"/>
            <a:ext cx="3048021" cy="23256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1429265732232"/>
          <p:cNvPicPr/>
          <p:nvPr/>
        </p:nvPicPr>
        <p:blipFill>
          <a:blip r:embed="rId4" cstate="print"/>
          <a:srcRect b="10113"/>
          <a:stretch>
            <a:fillRect/>
          </a:stretch>
        </p:blipFill>
        <p:spPr>
          <a:xfrm>
            <a:off x="8001013" y="246060"/>
            <a:ext cx="381116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57838" y="236461"/>
            <a:ext cx="666755" cy="574787"/>
          </a:xfrm>
          <a:prstGeom prst="triangle">
            <a:avLst>
              <a:gd name="adj" fmla="val 634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rcRect r="71047"/>
          <a:stretch>
            <a:fillRect/>
          </a:stretch>
        </p:blipFill>
        <p:spPr>
          <a:xfrm>
            <a:off x="190458" y="5825936"/>
            <a:ext cx="666755" cy="8415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2464" y="6096019"/>
            <a:ext cx="4349909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北京东晨润安全技术服务有限公司</a:t>
            </a:r>
            <a:endParaRPr lang="zh-CN" altLang="en-US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964" y="285729"/>
            <a:ext cx="2708433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/>
            <a:r>
              <a:rPr lang="zh-CN" altLang="en-US" sz="3200" b="1" dirty="0" smtClean="0">
                <a:solidFill>
                  <a:schemeClr val="accent1"/>
                </a:solidFill>
              </a:rPr>
              <a:t>项目服务内容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34227" y="761981"/>
            <a:ext cx="2092875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zh-CN" altLang="en-US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仿真灭火体验系统</a:t>
            </a:r>
            <a:endParaRPr lang="zh-CN" altLang="en-US" sz="16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2" name="图片 1" descr="图片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07" y="1409700"/>
            <a:ext cx="6647180" cy="441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5400000">
            <a:off x="-57838" y="236461"/>
            <a:ext cx="666755" cy="574787"/>
          </a:xfrm>
          <a:prstGeom prst="triangle">
            <a:avLst>
              <a:gd name="adj" fmla="val 6347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rcRect r="71047"/>
          <a:stretch>
            <a:fillRect/>
          </a:stretch>
        </p:blipFill>
        <p:spPr>
          <a:xfrm>
            <a:off x="190458" y="5825936"/>
            <a:ext cx="666755" cy="8415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2464" y="6096019"/>
            <a:ext cx="4349909" cy="4514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北京东晨润安全技术服务有限公司</a:t>
            </a:r>
            <a:endParaRPr lang="zh-CN" altLang="en-US" sz="2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1964" y="285729"/>
            <a:ext cx="2708433" cy="61555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r"/>
            <a:r>
              <a:rPr lang="zh-CN" altLang="en-US" sz="3200" b="1" dirty="0" smtClean="0">
                <a:solidFill>
                  <a:schemeClr val="accent1"/>
                </a:solidFill>
              </a:rPr>
              <a:t>项目服务内容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67240" y="761981"/>
            <a:ext cx="1631210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VR</a:t>
            </a:r>
            <a:r>
              <a:rPr lang="zh-CN" altLang="en-US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科普体验馆</a:t>
            </a:r>
            <a:endParaRPr lang="zh-CN" altLang="en-US" sz="16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11" name="图片 10" descr="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24" y="1238235"/>
            <a:ext cx="7143800" cy="463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WPS 演示</Application>
  <PresentationFormat>自定义</PresentationFormat>
  <Paragraphs>79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【微博：暖色君】墨体-细</vt:lpstr>
      <vt:lpstr>等线</vt:lpstr>
      <vt:lpstr>微软雅黑</vt:lpstr>
      <vt:lpstr>Times New Roman</vt:lpstr>
      <vt:lpstr>Arial Unicode MS</vt:lpstr>
      <vt:lpstr>等线 Light</vt:lpstr>
      <vt:lpstr>Calibri</vt:lpstr>
      <vt:lpstr>Office 主题​​</vt:lpstr>
      <vt:lpstr>PowerPoint 演示文稿</vt:lpstr>
      <vt:lpstr>科普体验活动 组成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北京矿业大学 高校移动安全科普教育基地</dc:title>
  <dc:creator>81167635@qq.com</dc:creator>
  <cp:lastModifiedBy>张永然</cp:lastModifiedBy>
  <cp:revision>45</cp:revision>
  <dcterms:created xsi:type="dcterms:W3CDTF">2018-06-10T16:59:00Z</dcterms:created>
  <dcterms:modified xsi:type="dcterms:W3CDTF">2018-10-31T01:50:06Z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