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20"/>
  </p:notesMasterIdLst>
  <p:handoutMasterIdLst>
    <p:handoutMasterId r:id="rId21"/>
  </p:handoutMasterIdLst>
  <p:sldIdLst>
    <p:sldId id="263" r:id="rId8"/>
    <p:sldId id="508" r:id="rId9"/>
    <p:sldId id="560" r:id="rId10"/>
    <p:sldId id="561" r:id="rId11"/>
    <p:sldId id="522" r:id="rId12"/>
    <p:sldId id="548" r:id="rId13"/>
    <p:sldId id="551" r:id="rId14"/>
    <p:sldId id="563" r:id="rId15"/>
    <p:sldId id="564" r:id="rId16"/>
    <p:sldId id="549" r:id="rId17"/>
    <p:sldId id="552" r:id="rId18"/>
    <p:sldId id="565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3321" autoAdjust="0"/>
  </p:normalViewPr>
  <p:slideViewPr>
    <p:cSldViewPr>
      <p:cViewPr varScale="1">
        <p:scale>
          <a:sx n="66" d="100"/>
          <a:sy n="66" d="100"/>
        </p:scale>
        <p:origin x="-738" y="-102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2018/3/20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5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2018/3/20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44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83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1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2018/3/20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pl.edu.c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711624" y="3212976"/>
            <a:ext cx="7560840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/>
              <a:t>基本信息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学生端操作手册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1196752"/>
            <a:ext cx="7344815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</a:t>
            </a:r>
            <a:r>
              <a:rPr lang="zh-CN" altLang="en-US" dirty="0"/>
              <a:t>填</a:t>
            </a:r>
            <a:r>
              <a:rPr lang="zh-CN" altLang="en-US" dirty="0" smtClean="0"/>
              <a:t>写扩展信息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67637" y="1285860"/>
            <a:ext cx="428627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在右侧基本信息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方，图中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处。点击扩展信息，可以维护学生的扩展信息。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扩展信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息分多项，图中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处。每项扩展信息可添加多条。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4926" y="3701635"/>
            <a:ext cx="73459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8714" y="3701635"/>
            <a:ext cx="346558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47528" y="1700808"/>
            <a:ext cx="570763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00970" y="1700808"/>
            <a:ext cx="346558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268760"/>
            <a:ext cx="7117961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提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交基本信息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3322" y="1500174"/>
            <a:ext cx="4524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基本信息填写完成后，最下方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处点击“提交审核”进入信息审核阶段，等待辅导员审核通过。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如果填写完成后不提交审核，只是暂时存信息，点击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处的保存，保存的信息可以再次编辑，直到确认无误后点击“提交审核”。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8170" y="5416758"/>
            <a:ext cx="740819" cy="35719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28991" y="54167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2111" y="5426282"/>
            <a:ext cx="740819" cy="35719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9291" y="5462001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4" y="1196752"/>
            <a:ext cx="7182667" cy="4898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何撤回申请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3322" y="1209894"/>
            <a:ext cx="4524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交基本信息后，在辅导员未审核之前可以在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处撤回申请，修改信息后再重新提交。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基本信息审核流程： 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学生提交申请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辅导员审核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处“审核详情”按钮，可以查看辅导员审核的意见（审核不通过时可以点此查看退回原因）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32644" y="5773948"/>
            <a:ext cx="740819" cy="35719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73465" y="577394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7599" y="3024278"/>
            <a:ext cx="740819" cy="21431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98420" y="2988559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通过校园官网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hlinkClick r:id="rId3"/>
              </a:rPr>
              <a:t>www.cupl.edu.cn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智慧法大本科生用户名密码为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urp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用户名密码，研究生用户名为学号，密码为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身份证后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。如无法登陆，可通过邮箱找回密码或者带证件到网络部重置，昌平校区为格物楼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310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，学院路校区为新一号公寓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学工系统如何访问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81950" y="1285860"/>
            <a:ext cx="38814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位置“学工系统”，点击进入学工系统。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08" y="1285860"/>
            <a:ext cx="7643866" cy="45520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381356" y="2786058"/>
            <a:ext cx="1500198" cy="57150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81554" y="27860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如何进入基本信息应用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进入学工系统后，在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位置点击“基本信息”图标，进入基本信息填写页面。或点击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处查看所有可用的应用。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77060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310050" y="2169588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3058" y="216958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38546" y="1142984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1554" y="114298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如何填写基本信息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进入基本信息 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击编辑，进入信息编辑状态。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1266527"/>
            <a:ext cx="7404854" cy="4608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2465318" y="1937377"/>
            <a:ext cx="57150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36822" y="1937377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68854"/>
            <a:ext cx="7369761" cy="4608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填写基本信息注意事项 </a:t>
            </a:r>
            <a:r>
              <a:rPr lang="en-US" altLang="zh-CN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836" y="815778"/>
            <a:ext cx="45243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字段前面标有红色星号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时，该信息是必须填写的，如果不填写则不能保存信息。例如图中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处的“手机号”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字段前面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没有红色星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号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时，信息可填可不填。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例如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图中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【2】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处的“四级成绩”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字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段填写框底色是灰色时，该信息不可修改。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例如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的“辅导员”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字段填写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框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是下拉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框时，只能选择下拉框中的选项。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例如图中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【4】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“家庭地址区划”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5032" y="1803562"/>
            <a:ext cx="71438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9412" y="180356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3088" y="4638060"/>
            <a:ext cx="71438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7468" y="463806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32766" y="4652574"/>
            <a:ext cx="71438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7146" y="465257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3088" y="3000584"/>
            <a:ext cx="71438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7468" y="300058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4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8" y="1052831"/>
            <a:ext cx="7183344" cy="4608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填写基本信息注意事项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3322" y="1500174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家庭成员信息至少要添加一条，否则不可以保存。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9376" y="2026892"/>
            <a:ext cx="6840760" cy="241022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1031</TotalTime>
  <Words>880</Words>
  <Application>Microsoft Office PowerPoint</Application>
  <PresentationFormat>自定义</PresentationFormat>
  <Paragraphs>59</Paragraphs>
  <Slides>12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中国政法大学-基本信息-学生端操作手册</vt:lpstr>
      <vt:lpstr>学工系统浏览器兼容</vt:lpstr>
      <vt:lpstr>智慧法大如何访问</vt:lpstr>
      <vt:lpstr>智慧法大如何登录</vt:lpstr>
      <vt:lpstr>学工系统如何访问</vt:lpstr>
      <vt:lpstr>如何进入基本信息应用</vt:lpstr>
      <vt:lpstr>PowerPoint 演示文稿</vt:lpstr>
      <vt:lpstr>PowerPoint 演示文稿</vt:lpstr>
      <vt:lpstr>PowerPoint 演示文稿</vt:lpstr>
      <vt:lpstr>如何填写扩展信息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xb21cn</cp:lastModifiedBy>
  <cp:revision>1447</cp:revision>
  <dcterms:created xsi:type="dcterms:W3CDTF">2011-07-28T07:14:00Z</dcterms:created>
  <dcterms:modified xsi:type="dcterms:W3CDTF">2018-03-20T09:48:18Z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