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8" r:id="rId4"/>
    <p:sldMasterId id="2147483659" r:id="rId5"/>
    <p:sldMasterId id="2147483661" r:id="rId6"/>
    <p:sldMasterId id="2147483687" r:id="rId7"/>
  </p:sldMasterIdLst>
  <p:notesMasterIdLst>
    <p:notesMasterId r:id="rId18"/>
  </p:notesMasterIdLst>
  <p:handoutMasterIdLst>
    <p:handoutMasterId r:id="rId19"/>
  </p:handoutMasterIdLst>
  <p:sldIdLst>
    <p:sldId id="263" r:id="rId8"/>
    <p:sldId id="508" r:id="rId9"/>
    <p:sldId id="560" r:id="rId10"/>
    <p:sldId id="561" r:id="rId11"/>
    <p:sldId id="522" r:id="rId12"/>
    <p:sldId id="548" r:id="rId13"/>
    <p:sldId id="551" r:id="rId14"/>
    <p:sldId id="552" r:id="rId15"/>
    <p:sldId id="562" r:id="rId16"/>
    <p:sldId id="549" r:id="rId17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3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7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李艳" initials="李艳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5F5F5F"/>
    <a:srgbClr val="99CC00"/>
    <a:srgbClr val="FFCC00"/>
    <a:srgbClr val="FF9933"/>
    <a:srgbClr val="FF9900"/>
    <a:srgbClr val="C0C0C0"/>
    <a:srgbClr val="B2B2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105" autoAdjust="0"/>
    <p:restoredTop sz="93321" autoAdjust="0"/>
  </p:normalViewPr>
  <p:slideViewPr>
    <p:cSldViewPr>
      <p:cViewPr varScale="1">
        <p:scale>
          <a:sx n="65" d="100"/>
          <a:sy n="65" d="100"/>
        </p:scale>
        <p:origin x="-438" y="-114"/>
      </p:cViewPr>
      <p:guideLst>
        <p:guide orient="horz" pos="2232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586" y="-90"/>
      </p:cViewPr>
      <p:guideLst>
        <p:guide orient="horz" pos="2976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D0B2C-AF51-475D-B4EA-810CE26E2204}" type="datetimeFigureOut">
              <a:rPr lang="zh-CN" altLang="en-US" smtClean="0"/>
              <a:pPr/>
              <a:t>2017/10/12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5E712-CC0C-4AAC-A403-C7C17EC072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68051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A083F3A-B72C-4BF9-A15C-825612F779BC}" type="datetimeFigureOut">
              <a:rPr lang="zh-CN" altLang="en-US"/>
              <a:pPr>
                <a:defRPr/>
              </a:pPr>
              <a:t>2017/10/12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F0BCB88-E7B3-4A4A-8B7F-5AFAD617D1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00244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38166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67837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91024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04835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50110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91478" y="2564904"/>
            <a:ext cx="10273141" cy="675506"/>
          </a:xfrm>
          <a:prstGeom prst="rect">
            <a:avLst/>
          </a:prstGeom>
        </p:spPr>
        <p:txBody>
          <a:bodyPr anchor="ctr"/>
          <a:lstStyle>
            <a:lvl1pPr algn="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47594" y="3356992"/>
            <a:ext cx="9267327" cy="4320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9072331" y="5876925"/>
            <a:ext cx="2688167" cy="647700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2000">
                <a:solidFill>
                  <a:srgbClr val="99CC00"/>
                </a:solidFill>
                <a:latin typeface="方正黑体简体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 hasCustomPrompt="1"/>
          </p:nvPr>
        </p:nvSpPr>
        <p:spPr>
          <a:xfrm>
            <a:off x="1583499" y="1484785"/>
            <a:ext cx="2607488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 hasCustomPrompt="1"/>
          </p:nvPr>
        </p:nvSpPr>
        <p:spPr>
          <a:xfrm>
            <a:off x="6288021" y="148478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 hasCustomPrompt="1"/>
          </p:nvPr>
        </p:nvSpPr>
        <p:spPr>
          <a:xfrm>
            <a:off x="6288021" y="400506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 hasCustomPrompt="1"/>
          </p:nvPr>
        </p:nvSpPr>
        <p:spPr>
          <a:xfrm>
            <a:off x="1583499" y="4005065"/>
            <a:ext cx="1440160" cy="764904"/>
          </a:xfrm>
        </p:spPr>
        <p:txBody>
          <a:bodyPr>
            <a:normAutofit/>
          </a:bodyPr>
          <a:lstStyle>
            <a:lvl1pPr marL="342900" marR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02</a:t>
            </a:r>
            <a:endParaRPr lang="zh-CN" altLang="en-US" dirty="0" smtClean="0"/>
          </a:p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91478" y="2564904"/>
            <a:ext cx="10273141" cy="675506"/>
          </a:xfrm>
          <a:prstGeom prst="rect">
            <a:avLst/>
          </a:prstGeom>
        </p:spPr>
        <p:txBody>
          <a:bodyPr anchor="ctr"/>
          <a:lstStyle>
            <a:lvl1pPr algn="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47594" y="3356992"/>
            <a:ext cx="9267327" cy="4320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9072331" y="5876925"/>
            <a:ext cx="2688167" cy="647700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2000">
                <a:solidFill>
                  <a:srgbClr val="99CC00"/>
                </a:solidFill>
                <a:latin typeface="方正黑体简体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431371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flipH="1">
            <a:off x="335361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783398" y="692944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687388" y="1052984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11452853" cy="49006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8955" y="908720"/>
            <a:ext cx="11425269" cy="525658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783398" y="692944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687388" y="1052984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 hasCustomPrompt="1"/>
          </p:nvPr>
        </p:nvSpPr>
        <p:spPr>
          <a:xfrm>
            <a:off x="1583499" y="1484785"/>
            <a:ext cx="2607488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 hasCustomPrompt="1"/>
          </p:nvPr>
        </p:nvSpPr>
        <p:spPr>
          <a:xfrm>
            <a:off x="6288021" y="148478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 hasCustomPrompt="1"/>
          </p:nvPr>
        </p:nvSpPr>
        <p:spPr>
          <a:xfrm>
            <a:off x="6288021" y="400506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 hasCustomPrompt="1"/>
          </p:nvPr>
        </p:nvSpPr>
        <p:spPr>
          <a:xfrm>
            <a:off x="1583499" y="4005065"/>
            <a:ext cx="1440160" cy="764904"/>
          </a:xfrm>
        </p:spPr>
        <p:txBody>
          <a:bodyPr>
            <a:normAutofit/>
          </a:bodyPr>
          <a:lstStyle>
            <a:lvl1pPr marL="342900" marR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02</a:t>
            </a:r>
            <a:endParaRPr lang="zh-CN" altLang="en-US" dirty="0" smtClean="0"/>
          </a:p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188640"/>
            <a:ext cx="10972800" cy="490066"/>
          </a:xfrm>
          <a:prstGeom prst="rect">
            <a:avLst/>
          </a:prstGeom>
        </p:spPr>
        <p:txBody>
          <a:bodyPr/>
          <a:lstStyle>
            <a:lvl1pPr algn="l">
              <a:defRPr lang="zh-CN" altLang="en-US" sz="2800" b="1" kern="120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196753"/>
            <a:ext cx="5384800" cy="45259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196753"/>
            <a:ext cx="5384800" cy="45259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431371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flipH="1">
            <a:off x="335361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202630"/>
            <a:ext cx="10972800" cy="634082"/>
          </a:xfrm>
          <a:prstGeom prst="rect">
            <a:avLst/>
          </a:prstGeom>
        </p:spPr>
        <p:txBody>
          <a:bodyPr anchor="ctr"/>
          <a:lstStyle>
            <a:lvl1pPr algn="l">
              <a:defRPr lang="zh-CN" altLang="en-US" sz="2800" b="1" kern="120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431371" y="476672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flipH="1">
            <a:off x="335361" y="836712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495367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 flipH="1">
            <a:off x="399357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1583499" y="148478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/>
          </p:nvPr>
        </p:nvSpPr>
        <p:spPr>
          <a:xfrm>
            <a:off x="6288021" y="148478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/>
          </p:nvPr>
        </p:nvSpPr>
        <p:spPr>
          <a:xfrm>
            <a:off x="6288021" y="400506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/>
          </p:nvPr>
        </p:nvSpPr>
        <p:spPr>
          <a:xfrm>
            <a:off x="1583499" y="400506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 userDrawn="1"/>
        </p:nvSpPr>
        <p:spPr>
          <a:xfrm>
            <a:off x="1391478" y="2564904"/>
            <a:ext cx="6522773" cy="675506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4" name="图片 3" descr="图片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032"/>
            <a:ext cx="12197395" cy="68549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6319" y="29158"/>
            <a:ext cx="2496277" cy="21228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9E165-D6A9-497E-8B6F-F8B465C0476D}" type="datetimeFigureOut">
              <a:rPr lang="zh-CN" altLang="en-US" smtClean="0"/>
              <a:pPr/>
              <a:t>2017/10/12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01961-4605-40D8-AD93-84053D8266F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13" descr="金智教育ppt7-2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0" y="0"/>
            <a:ext cx="12217400" cy="6858000"/>
          </a:xfrm>
          <a:prstGeom prst="rect">
            <a:avLst/>
          </a:prstGeom>
          <a:noFill/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539" y="2002594"/>
            <a:ext cx="2927648" cy="27945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2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032"/>
            <a:ext cx="12192000" cy="68519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0907" y="20318"/>
            <a:ext cx="864096" cy="6003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len.he\Desktop\金智教育VI应用部分（部分）  JPG\ppt  内部报告封底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283" y="-7938"/>
            <a:ext cx="12240684" cy="687387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标题 1"/>
          <p:cNvSpPr txBox="1"/>
          <p:nvPr userDrawn="1"/>
        </p:nvSpPr>
        <p:spPr>
          <a:xfrm>
            <a:off x="1391478" y="2564904"/>
            <a:ext cx="6522773" cy="675506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8" name="图片 7" descr="图片1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3032"/>
            <a:ext cx="12197395" cy="68549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2343" y="29158"/>
            <a:ext cx="2280253" cy="21228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图片 6" descr="图片2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3032"/>
            <a:ext cx="12192000" cy="68519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4552" y="20318"/>
            <a:ext cx="1010451" cy="8163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452398" y="3212976"/>
            <a:ext cx="11144328" cy="1073280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dirty="0" smtClean="0"/>
              <a:t>中国政法大学</a:t>
            </a:r>
            <a:r>
              <a:rPr lang="en-US" altLang="zh-CN" sz="3600" dirty="0" smtClean="0"/>
              <a:t>-</a:t>
            </a:r>
            <a:r>
              <a:rPr lang="zh-CN" altLang="en-US" sz="3600" dirty="0" smtClean="0"/>
              <a:t>家庭经济困难学生认定</a:t>
            </a:r>
            <a:r>
              <a:rPr lang="en-US" altLang="zh-CN" sz="3600" dirty="0" smtClean="0"/>
              <a:t>-</a:t>
            </a:r>
            <a:r>
              <a:rPr lang="zh-CN" altLang="en-US" sz="3600" dirty="0" smtClean="0"/>
              <a:t>学生端操作手册</a:t>
            </a:r>
            <a:endParaRPr lang="en-US" altLang="zh-CN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7739074" cy="504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57998" cy="687705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如何查询申请进度</a:t>
            </a:r>
            <a:endParaRPr lang="zh-CN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67637" y="1285860"/>
            <a:ext cx="4524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申请成功后在家庭经济困难学生应用中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位置可查询当前申请记录进度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24430" y="2000240"/>
            <a:ext cx="2143140" cy="1143008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67570" y="2000240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智慧学工系统浏览器兼容</a:t>
            </a:r>
            <a:endParaRPr lang="zh-CN" altLang="en-US" b="1" dirty="0"/>
          </a:p>
        </p:txBody>
      </p:sp>
      <p:pic>
        <p:nvPicPr>
          <p:cNvPr id="1026" name="Picture 2" descr="C:\Users\jinzhi\Desktop\QQ图片201709201142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00574"/>
            <a:ext cx="1219200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/>
          <a:lstStyle/>
          <a:p>
            <a:r>
              <a:rPr lang="zh-CN" altLang="en-US" b="1" dirty="0" smtClean="0"/>
              <a:t>智慧法大如何访问</a:t>
            </a:r>
            <a:endParaRPr lang="zh-CN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85860"/>
            <a:ext cx="709613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239008" y="1285860"/>
            <a:ext cx="4524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通过校园官网，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位置进入到智慧法大登录页面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81026" y="5072074"/>
            <a:ext cx="428628" cy="428628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5274" y="514351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4456"/>
            <a:ext cx="7024694" cy="46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/>
          <a:lstStyle/>
          <a:p>
            <a:r>
              <a:rPr lang="zh-CN" altLang="en-US" b="1" dirty="0" smtClean="0"/>
              <a:t>智慧法大如何登录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4952992" y="2143116"/>
            <a:ext cx="1643074" cy="100013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67240" y="221455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67570" y="1357298"/>
            <a:ext cx="46434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智慧法大本科生用户名密码为</a:t>
            </a:r>
            <a:r>
              <a:rPr lang="en-US" altLang="zh-CN" b="1" dirty="0" err="1" smtClean="0">
                <a:latin typeface="微软雅黑" pitchFamily="34" charset="-122"/>
                <a:ea typeface="微软雅黑" pitchFamily="34" charset="-122"/>
              </a:rPr>
              <a:t>urp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用户名密码，研究生用户名为学号，密码为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身份证后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或者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学号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。如无法登陆，可通过邮箱找回密码或者带证件到网络部重置，昌平校区为格物楼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310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，学院路校区为新一号公寓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107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智慧学工如何访问</a:t>
            </a:r>
            <a:endParaRPr lang="zh-CN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716757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3695004" y="4929198"/>
            <a:ext cx="1143008" cy="107157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81356" y="490130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8" y="1285860"/>
            <a:ext cx="4524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进入智慧法大统一平台后，选择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位置奖学金申请，点击选择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进入服务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，登录学工系统平台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57998" cy="687705"/>
          </a:xfrm>
        </p:spPr>
        <p:txBody>
          <a:bodyPr>
            <a:normAutofit/>
          </a:bodyPr>
          <a:lstStyle/>
          <a:p>
            <a:pPr lvl="0"/>
            <a:r>
              <a:rPr lang="zh-CN" altLang="en-US" b="1" dirty="0" smtClean="0"/>
              <a:t>如何</a:t>
            </a:r>
            <a:r>
              <a:rPr lang="zh-CN" altLang="en-US" dirty="0" smtClean="0"/>
              <a:t>申请家庭经济困难学生</a:t>
            </a:r>
            <a:endParaRPr lang="zh-CN" altLang="en-US" b="1" dirty="0"/>
          </a:p>
        </p:txBody>
      </p:sp>
      <p:pic>
        <p:nvPicPr>
          <p:cNvPr id="2050" name="Picture 2" descr="C:\Users\jinzhi\Desktop\图片\学生-首页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46" y="1214422"/>
            <a:ext cx="7500991" cy="4714908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2409120" y="3786190"/>
            <a:ext cx="1143008" cy="785818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95472" y="375829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7637" y="1500174"/>
            <a:ext cx="45243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进入智慧学工系统后，在首页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位置点击家庭经济困难生图标，进入困难生申请页面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7667636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838200" y="365125"/>
            <a:ext cx="6757998" cy="687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如何</a:t>
            </a:r>
            <a:r>
              <a:rPr lang="zh-CN" altLang="en-US" sz="3600" b="1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申请家庭经济困难学生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94372" y="4743014"/>
            <a:ext cx="500066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80724" y="472963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36876" y="2071678"/>
            <a:ext cx="2202132" cy="2928958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23930" y="2071678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7637" y="1500174"/>
            <a:ext cx="45243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进入家庭经济困难学生应用中，在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位置，默认进入申请页面，点击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申请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进行家庭经济困难学生认定申请工作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(2)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申请记录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【2】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位置可查看申请情况及进度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773907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838200" y="365125"/>
            <a:ext cx="6757998" cy="687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如何填写申请表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7637" y="1500174"/>
            <a:ext cx="452436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进入家庭经济困难学生申请单填写页面后，在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填写家庭成员、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【2】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位置填写家庭情况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8084" y="3643314"/>
            <a:ext cx="2500330" cy="785818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38414" y="3857628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6646" y="4714884"/>
            <a:ext cx="5715040" cy="71438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81686" y="4929198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3"/>
            <a:ext cx="773907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838200" y="365125"/>
            <a:ext cx="6757998" cy="687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如何填写申请表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7637" y="1500174"/>
            <a:ext cx="452436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进入家庭经济困难学生请单填写页面后，在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填写申请陈述，下拉选择困难类型、附件上传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中国政法大学家庭经济困难学生认定申请表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word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文件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，《高等学校学生及家庭情况调查表》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或相关证明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照片，打压成压缩包形式上传，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注：</a:t>
            </a:r>
            <a:r>
              <a:rPr lang="en-US" altLang="zh-CN" b="1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中国政法大学家庭经济困难学生认定申请表》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通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过学校下发的通知中获取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(2)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填写完成后，在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【2】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位置提交申请或者放弃申请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6646" y="2071678"/>
            <a:ext cx="5643602" cy="207170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0248" y="3071810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6646" y="5214950"/>
            <a:ext cx="1357322" cy="571504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23968" y="5357826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自定义设计方案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自定义设计方案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  <a:prstDash val="dash"/>
        </a:ln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内部报告模板2-1 - 副本</Template>
  <TotalTime>213</TotalTime>
  <Words>419</Words>
  <Application>Microsoft Office PowerPoint</Application>
  <PresentationFormat>自定义</PresentationFormat>
  <Paragraphs>38</Paragraphs>
  <Slides>10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7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自定义设计方案</vt:lpstr>
      <vt:lpstr>2_自定义设计方案</vt:lpstr>
      <vt:lpstr>1_自定义设计方案</vt:lpstr>
      <vt:lpstr>4_自定义设计方案</vt:lpstr>
      <vt:lpstr>5_自定义设计方案</vt:lpstr>
      <vt:lpstr>3_自定义设计方案</vt:lpstr>
      <vt:lpstr>7_自定义设计方案</vt:lpstr>
      <vt:lpstr>中国政法大学-家庭经济困难学生认定-学生端操作手册</vt:lpstr>
      <vt:lpstr>智慧学工系统浏览器兼容</vt:lpstr>
      <vt:lpstr>智慧法大如何访问</vt:lpstr>
      <vt:lpstr>智慧法大如何登录</vt:lpstr>
      <vt:lpstr>智慧学工如何访问</vt:lpstr>
      <vt:lpstr>如何申请家庭经济困难学生</vt:lpstr>
      <vt:lpstr>幻灯片 7</vt:lpstr>
      <vt:lpstr>幻灯片 8</vt:lpstr>
      <vt:lpstr>幻灯片 9</vt:lpstr>
      <vt:lpstr>如何查询申请进度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sdong</dc:creator>
  <cp:lastModifiedBy>jinzhi</cp:lastModifiedBy>
  <cp:revision>1419</cp:revision>
  <dcterms:created xsi:type="dcterms:W3CDTF">2011-07-28T07:14:00Z</dcterms:created>
  <dcterms:modified xsi:type="dcterms:W3CDTF">2017-10-12T11:45:28Z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